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6638"/>
  <p:embeddedFontLst>
    <p:embeddedFont>
      <p:font typeface="Roboto Condensed" charset="0"/>
      <p:regular r:id="rId5"/>
      <p:bold r:id="rId6"/>
      <p:italic r:id="rId7"/>
      <p:boldItalic r:id="rId8"/>
    </p:embeddedFont>
    <p:embeddedFont>
      <p:font typeface="Roboto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200" d="100"/>
          <a:sy n="200" d="100"/>
        </p:scale>
        <p:origin x="-732" y="28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6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6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6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6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6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1448327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09220" y="1936309"/>
            <a:ext cx="5692123" cy="24314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Федеральная налоговая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служба проводит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День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открытых дверей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 введении института Единого налогового счета»</a:t>
            </a: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для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налогоплательщиков!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 декабря 2022 года (четверг) с 09.00 до 20.00</a:t>
            </a: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Мероприятие пройдет во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налоговых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инспекциях </a:t>
            </a:r>
          </a:p>
          <a:p>
            <a:pPr algn="ctr"/>
            <a:r>
              <a:rPr lang="ru-RU" sz="140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региона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(кроме специализированных</a:t>
            </a:r>
            <a:r>
              <a:rPr lang="en-US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–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МИ ФНС России № 17 и № 25 по Иркутской области).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1280592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5C1B04E-C3D3-43F4-89B9-B3306C420831}"/>
              </a:ext>
            </a:extLst>
          </p:cNvPr>
          <p:cNvSpPr txBox="1"/>
          <p:nvPr/>
        </p:nvSpPr>
        <p:spPr>
          <a:xfrm>
            <a:off x="638826" y="4531411"/>
            <a:ext cx="558034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рамках Дня открытых дверей все желающие смогут узнать:</a:t>
            </a:r>
            <a:endParaRPr lang="ru-RU" sz="14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65108" y="656039"/>
            <a:ext cx="558034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День открытых дверей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220" y="5148695"/>
            <a:ext cx="57988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что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такое Единый налоговый счет и какие у него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преимущества;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какие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изменения ожидают с 1 января 2023 года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изменятся порядок и сроки уплаты обязательных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будут учитываться и распределяться обязательные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будет осуществляться формирование единого сальдо расчетов по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налогам.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220" y="7355130"/>
            <a:ext cx="580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Специалисты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подробно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расскажут обо всех преимуществах Единого налогового счета и других новшествах администрирования налогоплательщиков в 2023 году, а также ответят на другие вопросы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данной теме.</a:t>
            </a: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163522</TotalTime>
  <Words>156</Words>
  <Application>Microsoft Office PowerPoint</Application>
  <PresentationFormat>Лист A4 (210x297 мм)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Roboto Condensed</vt:lpstr>
      <vt:lpstr>Roboto</vt:lpstr>
      <vt:lpstr>Calibri</vt:lpstr>
      <vt:lpstr>Wingdings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Верхозина Виктория Юрьевна</cp:lastModifiedBy>
  <cp:revision>1900</cp:revision>
  <cp:lastPrinted>2022-12-07T01:11:57Z</cp:lastPrinted>
  <dcterms:created xsi:type="dcterms:W3CDTF">2014-10-08T23:03:32Z</dcterms:created>
  <dcterms:modified xsi:type="dcterms:W3CDTF">2022-12-07T10:40:02Z</dcterms:modified>
</cp:coreProperties>
</file>